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6EDC-5994-423B-9BDD-604C691519FB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A02D7-C6A0-42C4-B917-175044B8CA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6EDC-5994-423B-9BDD-604C691519FB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A02D7-C6A0-42C4-B917-175044B8CA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6EDC-5994-423B-9BDD-604C691519FB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A02D7-C6A0-42C4-B917-175044B8CA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6EDC-5994-423B-9BDD-604C691519FB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A02D7-C6A0-42C4-B917-175044B8CA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6EDC-5994-423B-9BDD-604C691519FB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A02D7-C6A0-42C4-B917-175044B8CA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6EDC-5994-423B-9BDD-604C691519FB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A02D7-C6A0-42C4-B917-175044B8CA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6EDC-5994-423B-9BDD-604C691519FB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A02D7-C6A0-42C4-B917-175044B8CA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6EDC-5994-423B-9BDD-604C691519FB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A02D7-C6A0-42C4-B917-175044B8CA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6EDC-5994-423B-9BDD-604C691519FB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A02D7-C6A0-42C4-B917-175044B8CA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6EDC-5994-423B-9BDD-604C691519FB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A02D7-C6A0-42C4-B917-175044B8CA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6EDC-5994-423B-9BDD-604C691519FB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A02D7-C6A0-42C4-B917-175044B8CA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D6EDC-5994-423B-9BDD-604C691519FB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A02D7-C6A0-42C4-B917-175044B8CA3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channel4.com/assets/programmes/images/911-the-falling-man/911-the-falling-man-20090515123420_625x3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20688"/>
            <a:ext cx="7992888" cy="5328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parstimes.com/spaceimages/man_on_mo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620688"/>
            <a:ext cx="7200800" cy="5414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access.nscpcdn.com/gallery/i/w/wnew_koalas2/koal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764704"/>
            <a:ext cx="7344816" cy="504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remarc.com/craig/images/black-pow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475656" y="332656"/>
            <a:ext cx="5688632" cy="6048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sladmin</dc:creator>
  <cp:lastModifiedBy>sladmin</cp:lastModifiedBy>
  <cp:revision>3</cp:revision>
  <dcterms:created xsi:type="dcterms:W3CDTF">2011-04-27T02:57:05Z</dcterms:created>
  <dcterms:modified xsi:type="dcterms:W3CDTF">2011-04-27T03:14:10Z</dcterms:modified>
</cp:coreProperties>
</file>