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78AF-3740-4F03-A087-FCB0831CA5E0}" type="datetimeFigureOut">
              <a:rPr lang="en-US" smtClean="0"/>
              <a:pPr/>
              <a:t>5/4/2009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F2BF-437F-486F-AF52-8C7F1C44F2F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hotosthatchangedtheworld.com/wp-content/uploads/2008/08/solomos-solomou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hotosthatchangedtheworld.com/wp-content/uploads/2008/07/flag-raising-on-iwo-jima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hotosthatchangedtheworld.com/wp-content/uploads/2008/08/staving-boy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hotosthatchangedtheworld.com/wp-content/uploads/2008/07/man-walks-on-the-moon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hotosthatchangedtheworld.com/first-pic-on-the-interne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>
                <a:latin typeface="Arial Black" pitchFamily="34" charset="0"/>
              </a:rPr>
              <a:t>Glossary images</a:t>
            </a:r>
            <a:endParaRPr lang="en-AU" sz="4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hotosthatchangedtheworld.com/wp-content/uploads/2008/08/solomos-solomou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hotosthatchangedtheworld.com/wp-content/uploads/2008/07/flag-raising-on-iwo-jima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.vandermeer\My Documents\My Pictures\life-begin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.vandermeer\My Documents\My Pictures\iraqi-man-comforts-s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.vandermeer\My Documents\My Pictures\segregated-water-fountain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44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.vandermeer\My Documents\My Pictures\stopping-time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.vandermeer\My Documents\My Pictures\shaney_komulaine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hotosthatchangedtheworld.com/wp-content/uploads/2008/08/staving-bo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hotosthatchangedtheworld.com/wp-content/uploads/2008/07/man-walks-on-the-moo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 pic on the internet ">
            <a:hlinkClick r:id="rId2" tooltip="&quot;First pic on the internet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Glossary images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Glossary images</dc:title>
  <dc:creator>m.vandermeer</dc:creator>
  <cp:lastModifiedBy>m.vandermeer</cp:lastModifiedBy>
  <cp:revision>2</cp:revision>
  <dcterms:created xsi:type="dcterms:W3CDTF">2009-04-29T06:58:09Z</dcterms:created>
  <dcterms:modified xsi:type="dcterms:W3CDTF">2009-05-04T02:17:07Z</dcterms:modified>
</cp:coreProperties>
</file>